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sldIdLst>
    <p:sldId id="262" r:id="rId2"/>
    <p:sldId id="265" r:id="rId3"/>
    <p:sldId id="264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EB31F0-9905-4AC2-BCF5-F4A61710B42E}" type="datetimeFigureOut">
              <a:rPr lang="en-GB" smtClean="0"/>
              <a:pPr/>
              <a:t>10/05/2019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90B0C7-0048-49E2-8471-621E807432E5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FBD29-F4C5-4BF2-A7FE-8AEC6C11D010}" type="datetimeFigureOut">
              <a:rPr lang="en-GB" smtClean="0"/>
              <a:pPr/>
              <a:t>10/05/2019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42E7D-A749-4E1A-A8C2-B4676263585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FBD29-F4C5-4BF2-A7FE-8AEC6C11D010}" type="datetimeFigureOut">
              <a:rPr lang="en-GB" smtClean="0"/>
              <a:pPr/>
              <a:t>10/05/2019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42E7D-A749-4E1A-A8C2-B4676263585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FBD29-F4C5-4BF2-A7FE-8AEC6C11D010}" type="datetimeFigureOut">
              <a:rPr lang="en-GB" smtClean="0"/>
              <a:pPr/>
              <a:t>10/05/2019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42E7D-A749-4E1A-A8C2-B4676263585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FBD29-F4C5-4BF2-A7FE-8AEC6C11D010}" type="datetimeFigureOut">
              <a:rPr lang="en-GB" smtClean="0"/>
              <a:pPr/>
              <a:t>10/05/2019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42E7D-A749-4E1A-A8C2-B4676263585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FBD29-F4C5-4BF2-A7FE-8AEC6C11D010}" type="datetimeFigureOut">
              <a:rPr lang="en-GB" smtClean="0"/>
              <a:pPr/>
              <a:t>10/05/2019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42E7D-A749-4E1A-A8C2-B4676263585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FBD29-F4C5-4BF2-A7FE-8AEC6C11D010}" type="datetimeFigureOut">
              <a:rPr lang="en-GB" smtClean="0"/>
              <a:pPr/>
              <a:t>10/05/2019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42E7D-A749-4E1A-A8C2-B4676263585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FBD29-F4C5-4BF2-A7FE-8AEC6C11D010}" type="datetimeFigureOut">
              <a:rPr lang="en-GB" smtClean="0"/>
              <a:pPr/>
              <a:t>10/05/2019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42E7D-A749-4E1A-A8C2-B4676263585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FBD29-F4C5-4BF2-A7FE-8AEC6C11D010}" type="datetimeFigureOut">
              <a:rPr lang="en-GB" smtClean="0"/>
              <a:pPr/>
              <a:t>10/05/2019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42E7D-A749-4E1A-A8C2-B4676263585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FBD29-F4C5-4BF2-A7FE-8AEC6C11D010}" type="datetimeFigureOut">
              <a:rPr lang="en-GB" smtClean="0"/>
              <a:pPr/>
              <a:t>10/05/2019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42E7D-A749-4E1A-A8C2-B4676263585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FBD29-F4C5-4BF2-A7FE-8AEC6C11D010}" type="datetimeFigureOut">
              <a:rPr lang="en-GB" smtClean="0"/>
              <a:pPr/>
              <a:t>10/05/2019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42E7D-A749-4E1A-A8C2-B4676263585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FBD29-F4C5-4BF2-A7FE-8AEC6C11D010}" type="datetimeFigureOut">
              <a:rPr lang="en-GB" smtClean="0"/>
              <a:pPr/>
              <a:t>10/05/2019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42E7D-A749-4E1A-A8C2-B4676263585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4FBD29-F4C5-4BF2-A7FE-8AEC6C11D010}" type="datetimeFigureOut">
              <a:rPr lang="en-GB" smtClean="0"/>
              <a:pPr/>
              <a:t>10/05/2019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42E7D-A749-4E1A-A8C2-B4676263585B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CC28708-5ED8-42CC-B359-F83F76045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5299" y="3861048"/>
            <a:ext cx="3298345" cy="286023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20BF91B-6C91-4526-BCD0-0490EEE0686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" y="0"/>
            <a:ext cx="9143822" cy="3887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D4F2530-BF00-4BC8-97FA-8A77A58292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3" y="4005064"/>
            <a:ext cx="5184576" cy="27162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55523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5BEE291-C422-43B3-BCE4-870ADF771C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0976037"/>
              </p:ext>
            </p:extLst>
          </p:nvPr>
        </p:nvGraphicFramePr>
        <p:xfrm>
          <a:off x="47980" y="4221088"/>
          <a:ext cx="8655337" cy="2225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655337">
                  <a:extLst>
                    <a:ext uri="{9D8B030D-6E8A-4147-A177-3AD203B41FA5}">
                      <a16:colId xmlns:a16="http://schemas.microsoft.com/office/drawing/2014/main" val="27701793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b="0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Dear:………………………………………………………………………………………..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919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b="0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Please come to………………………………………………………’s Birthday Party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89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b="0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On:…………………………………………………………………………………………..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410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b="0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Time:………………………………………………………………………………………...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972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b="0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Until:……………………………………………………………………..…………….……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013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b="0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RSVP:…………………………………………………………………………..….………..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92386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DC39FFB2-00FA-406C-8A9E-567FC64E78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34" y="3634642"/>
            <a:ext cx="8655337" cy="4539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9F82B22-D485-48CF-9B0E-DDB3B2FB5E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34475" cy="357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973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CC28708-5ED8-42CC-B359-F83F76045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0398" y="4917291"/>
            <a:ext cx="2393120" cy="19407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20BF91B-6C91-4526-BCD0-0490EEE0686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" y="0"/>
            <a:ext cx="9143822" cy="367034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5BEE291-C422-43B3-BCE4-870ADF771C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9259591"/>
              </p:ext>
            </p:extLst>
          </p:nvPr>
        </p:nvGraphicFramePr>
        <p:xfrm>
          <a:off x="47980" y="4221088"/>
          <a:ext cx="6632417" cy="2225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632417">
                  <a:extLst>
                    <a:ext uri="{9D8B030D-6E8A-4147-A177-3AD203B41FA5}">
                      <a16:colId xmlns:a16="http://schemas.microsoft.com/office/drawing/2014/main" val="27701793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b="0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Dear:………………………………………………………………………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919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b="0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Please come to………………………………….…’s Birthday Party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89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b="0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On:………………………………………………………………………..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410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b="0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Time:…………………………………………………….………………...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972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b="0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Until:………………………………………………………………….……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013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b="0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RSVP:…………………………………………………………….………..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92386"/>
                  </a:ext>
                </a:extLst>
              </a:tr>
            </a:tbl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ED4F2530-BF00-4BC8-97FA-8A77A58292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4247" y="3633084"/>
            <a:ext cx="2217691" cy="13762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C39FFB2-00FA-406C-8A9E-567FC64E78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" y="3691615"/>
            <a:ext cx="6783129" cy="385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7312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5510</TotalTime>
  <Words>34</Words>
  <Application>Microsoft Office PowerPoint</Application>
  <PresentationFormat>On-screen Show (4:3)</PresentationFormat>
  <Paragraphs>12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Century Gothic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Joseph Winn</dc:creator>
  <cp:lastModifiedBy>Joseph Winn</cp:lastModifiedBy>
  <cp:revision>23</cp:revision>
  <dcterms:created xsi:type="dcterms:W3CDTF">2019-01-13T20:47:22Z</dcterms:created>
  <dcterms:modified xsi:type="dcterms:W3CDTF">2019-05-10T13:54:09Z</dcterms:modified>
</cp:coreProperties>
</file>